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84D3A7-3AEA-4735-AB82-8AAF3925AA8B}" type="datetimeFigureOut">
              <a:rPr lang="en-US" smtClean="0"/>
              <a:t>10/22/2010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692EB0-D558-48FF-BA39-A6ACC9D9BC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94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59436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5240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"/>
            <a:ext cx="579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1"/>
            <a:ext cx="59436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400" dirty="0" smtClean="0"/>
              <a:t>Although not explicitly captured in the survey, it was observed by surveyors that approximately 7 to 8 % of drivers were not fluent in English. Surveyors indicated that the predominant non-English languages were Spanish, Eastern-European, Russian, and Indian/Pakistani. It is unknown from the surveys whether these drivers could read English which could affect the efficacy of dynamic message signs.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5943600" cy="160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594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1"/>
            <a:ext cx="59436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1"/>
            <a:ext cx="59436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1"/>
            <a:ext cx="594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1"/>
            <a:ext cx="594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66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WYDOT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WYDOT</dc:creator>
  <cp:lastModifiedBy>WYDOT</cp:lastModifiedBy>
  <cp:revision>26</cp:revision>
  <dcterms:created xsi:type="dcterms:W3CDTF">2010-10-22T15:09:55Z</dcterms:created>
  <dcterms:modified xsi:type="dcterms:W3CDTF">2010-10-22T17:49:37Z</dcterms:modified>
</cp:coreProperties>
</file>